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001F-F865-4916-8BED-CF4DDA932945}" type="datetimeFigureOut">
              <a:rPr lang="en-US" smtClean="0"/>
              <a:t>24/04/2013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5AE1-BC8A-4083-ADDB-873C4BA6A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001F-F865-4916-8BED-CF4DDA932945}" type="datetimeFigureOut">
              <a:rPr lang="en-US" smtClean="0"/>
              <a:t>24/04/2013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5AE1-BC8A-4083-ADDB-873C4BA6A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001F-F865-4916-8BED-CF4DDA932945}" type="datetimeFigureOut">
              <a:rPr lang="en-US" smtClean="0"/>
              <a:t>24/04/2013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5AE1-BC8A-4083-ADDB-873C4BA6A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001F-F865-4916-8BED-CF4DDA932945}" type="datetimeFigureOut">
              <a:rPr lang="en-US" smtClean="0"/>
              <a:t>24/04/2013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5AE1-BC8A-4083-ADDB-873C4BA6A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001F-F865-4916-8BED-CF4DDA932945}" type="datetimeFigureOut">
              <a:rPr lang="en-US" smtClean="0"/>
              <a:t>24/04/2013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5AE1-BC8A-4083-ADDB-873C4BA6A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001F-F865-4916-8BED-CF4DDA932945}" type="datetimeFigureOut">
              <a:rPr lang="en-US" smtClean="0"/>
              <a:t>24/04/2013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5AE1-BC8A-4083-ADDB-873C4BA6A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001F-F865-4916-8BED-CF4DDA932945}" type="datetimeFigureOut">
              <a:rPr lang="en-US" smtClean="0"/>
              <a:t>24/04/2013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5AE1-BC8A-4083-ADDB-873C4BA6A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001F-F865-4916-8BED-CF4DDA932945}" type="datetimeFigureOut">
              <a:rPr lang="en-US" smtClean="0"/>
              <a:t>24/04/2013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5AE1-BC8A-4083-ADDB-873C4BA6A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001F-F865-4916-8BED-CF4DDA932945}" type="datetimeFigureOut">
              <a:rPr lang="en-US" smtClean="0"/>
              <a:t>24/04/2013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5AE1-BC8A-4083-ADDB-873C4BA6A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001F-F865-4916-8BED-CF4DDA932945}" type="datetimeFigureOut">
              <a:rPr lang="en-US" smtClean="0"/>
              <a:t>24/04/2013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5AE1-BC8A-4083-ADDB-873C4BA6A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001F-F865-4916-8BED-CF4DDA932945}" type="datetimeFigureOut">
              <a:rPr lang="en-US" smtClean="0"/>
              <a:t>24/04/2013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5AE1-BC8A-4083-ADDB-873C4BA6A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1001F-F865-4916-8BED-CF4DDA932945}" type="datetimeFigureOut">
              <a:rPr lang="en-US" smtClean="0"/>
              <a:t>24/04/2013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55AE1-BC8A-4083-ADDB-873C4BA6A5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mbria" pitchFamily="18" charset="0"/>
              </a:rPr>
              <a:t>Terrestrial Research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Cambria" pitchFamily="18" charset="0"/>
              </a:rPr>
              <a:t>Global land cover and disturbance (annual, 100m, continuous fields and nested classification, 1970 onwards where possible)</a:t>
            </a:r>
          </a:p>
          <a:p>
            <a:pPr marL="914400" lvl="1" indent="-514350"/>
            <a:r>
              <a:rPr lang="en-US" dirty="0" smtClean="0">
                <a:latin typeface="Cambria" pitchFamily="18" charset="0"/>
              </a:rPr>
              <a:t>Natural and human influence and response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itchFamily="18" charset="0"/>
              </a:rPr>
              <a:t>Continuity of global daily moderate resolution vegetation indices (consistency between AVHRR, MODIS, VIIRS records)</a:t>
            </a:r>
          </a:p>
          <a:p>
            <a:pPr marL="914400" lvl="1" indent="-514350"/>
            <a:r>
              <a:rPr lang="en-US" dirty="0" smtClean="0">
                <a:latin typeface="Cambria" pitchFamily="18" charset="0"/>
              </a:rPr>
              <a:t>Link to climate; vegetation productivity and change, short and long term dynamics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ambria" pitchFamily="18" charset="0"/>
              </a:rPr>
              <a:t>Global sampling of Lidar (small footprint), systematic acquisition and opportunistic/tasked drone</a:t>
            </a:r>
          </a:p>
          <a:p>
            <a:pPr marL="914400" lvl="1" indent="-514350"/>
            <a:r>
              <a:rPr lang="en-US" dirty="0" smtClean="0">
                <a:latin typeface="Cambria" pitchFamily="18" charset="0"/>
              </a:rPr>
              <a:t>3D vegetation structure and terrain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Terrestrial 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Terrestrial Research</dc:title>
  <dc:creator>Elizabeth J Brumbaugh</dc:creator>
  <cp:lastModifiedBy>Elizabeth J Brumbaugh</cp:lastModifiedBy>
  <cp:revision>4</cp:revision>
  <dcterms:created xsi:type="dcterms:W3CDTF">2013-04-24T20:30:48Z</dcterms:created>
  <dcterms:modified xsi:type="dcterms:W3CDTF">2013-04-24T21:01:30Z</dcterms:modified>
</cp:coreProperties>
</file>